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256" r:id="rId3"/>
    <p:sldId id="258" r:id="rId5"/>
    <p:sldId id="259" r:id="rId6"/>
    <p:sldId id="266" r:id="rId7"/>
    <p:sldId id="261" r:id="rId8"/>
    <p:sldId id="267" r:id="rId9"/>
    <p:sldId id="265" r:id="rId10"/>
    <p:sldId id="263" r:id="rId11"/>
    <p:sldId id="262" r:id="rId12"/>
  </p:sldIdLst>
  <p:sldSz cx="12192000" cy="6858000"/>
  <p:notesSz cx="7103745" cy="10234295"/>
  <p:embeddedFontLst>
    <p:embeddedFont>
      <p:font typeface="TencentSans W3" panose="020C04030202040F0204" charset="-122"/>
      <p:regular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</a:rPr>
              <a:t>Kubernetes 网络</a:t>
            </a:r>
            <a:r>
              <a:rPr 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</a:rPr>
              <a:t>剖析</a:t>
            </a:r>
            <a:endParaRPr lang="zh-C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ncentSans W3" panose="020C04030202040F0204" charset="-122"/>
              <a:ea typeface="TencentSans W3" panose="020C04030202040F0204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latin typeface="TencentSans W3" panose="020C04030202040F0204" charset="-122"/>
                <a:ea typeface="TencentSans W3" panose="020C04030202040F0204" charset="-122"/>
              </a:rPr>
              <a:t>探索实现原理与软件工程的架构</a:t>
            </a:r>
            <a:r>
              <a:rPr lang="zh-CN" altLang="en-US" dirty="0">
                <a:latin typeface="TencentSans W3" panose="020C04030202040F0204" charset="-122"/>
                <a:ea typeface="TencentSans W3" panose="020C04030202040F0204" charset="-122"/>
              </a:rPr>
              <a:t>设计</a:t>
            </a:r>
            <a:endParaRPr lang="zh-CN" altLang="en-US" dirty="0">
              <a:latin typeface="TencentSans W3" panose="020C04030202040F0204" charset="-122"/>
              <a:ea typeface="TencentSans W3" panose="020C04030202040F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</a:rPr>
              <a:t>目录</a:t>
            </a: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ncentSans W3" panose="020C04030202040F0204" charset="-122"/>
              <a:ea typeface="TencentSans W3" panose="020C04030202040F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一</a:t>
            </a:r>
            <a:r>
              <a:rPr lang="en-US" alt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. </a:t>
            </a:r>
            <a:r>
              <a:rPr sz="2400" b="1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从应用到网络</a:t>
            </a:r>
            <a:r>
              <a:rPr 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 </a:t>
            </a:r>
            <a:r>
              <a:rPr 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——</a:t>
            </a:r>
            <a:r>
              <a:rPr lang="en-US" alt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 </a:t>
            </a:r>
            <a:r>
              <a:rPr 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k8s 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Ingress 的搭建</a:t>
            </a:r>
            <a:endParaRPr sz="2400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endParaRPr sz="2400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r>
              <a:rPr 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二</a:t>
            </a:r>
            <a:r>
              <a:rPr lang="en-US" alt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. 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K8s网络</a:t>
            </a:r>
            <a:r>
              <a:rPr 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追踪</a:t>
            </a:r>
            <a:r>
              <a:rPr 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 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——</a:t>
            </a:r>
            <a:r>
              <a:rPr 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 </a:t>
            </a:r>
            <a:r>
              <a:rPr lang="zh-CN" alt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追踪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数据流，洞悉网络包的奥秘</a:t>
            </a:r>
            <a:endParaRPr sz="2400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pPr marL="0" indent="0">
              <a:buNone/>
            </a:pPr>
            <a:endParaRPr sz="2400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r>
              <a:rPr 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三</a:t>
            </a:r>
            <a:r>
              <a:rPr lang="en-US" alt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. 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K</a:t>
            </a:r>
            <a:r>
              <a:rPr 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8s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网络</a:t>
            </a:r>
            <a:r>
              <a:rPr 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实现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内幕</a:t>
            </a:r>
            <a:r>
              <a:rPr 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 —— </a:t>
            </a:r>
            <a:r>
              <a:rPr lang="zh-CN" alt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底层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实现原理</a:t>
            </a:r>
            <a:endParaRPr sz="2400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endParaRPr sz="2400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r>
              <a:rPr 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四</a:t>
            </a:r>
            <a:r>
              <a:rPr lang="en-US" alt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. 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软件工程</a:t>
            </a:r>
            <a:r>
              <a:rPr 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看</a:t>
            </a:r>
            <a:r>
              <a:rPr lang="en-US" altLang="zh-CN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K8s</a:t>
            </a:r>
            <a:r>
              <a:rPr 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 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——</a:t>
            </a:r>
            <a:r>
              <a:rPr lang="en-US"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 </a:t>
            </a:r>
            <a:r>
              <a:rPr sz="2400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代码架构、模块设计与扩展性</a:t>
            </a:r>
            <a:endParaRPr sz="2400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从应用到</a:t>
            </a:r>
            <a:r>
              <a:rPr b="1">
                <a:ln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网络</a:t>
            </a:r>
            <a:r>
              <a:rPr lang="en-US" b="1">
                <a:ln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 - 为什么要引入Ingress</a:t>
            </a:r>
            <a:endParaRPr lang="en-US" b="1">
              <a:ln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1. </a:t>
            </a:r>
            <a:r>
              <a:rPr lang="zh-CN" altLang="en-US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kube-proxy 实现了四层负载，但是在四层负载中</a:t>
            </a:r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看不到主机名、请求头和证书等七层负载的内容</a:t>
            </a: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endParaRPr lang="zh-CN" altLang="en-US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r>
              <a:rPr lang="en-US" altLang="zh-CN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2. </a:t>
            </a:r>
            <a:r>
              <a:rPr lang="zh-CN" altLang="en-US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Service无法灵活可配置各种转发，限制会比较大</a:t>
            </a:r>
            <a:endParaRPr lang="zh-CN" altLang="en-US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endParaRPr lang="zh-CN" altLang="en-US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r>
              <a:rPr lang="zh-CN" altLang="en-US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所以引入了</a:t>
            </a:r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Ingress来完成七层负载</a:t>
            </a:r>
            <a:r>
              <a:rPr lang="zh-CN" altLang="en-US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的内容来弥补这些缺点</a:t>
            </a:r>
            <a:endParaRPr lang="zh-CN" altLang="en-US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从应用到网络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 - Ingress</a:t>
            </a:r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工作流程</a:t>
            </a: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  <a:sym typeface="+mn-ea"/>
            </a:endParaRPr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7700" y="2023745"/>
            <a:ext cx="10515600" cy="36328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从应用到网络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 - Ingress 、IngressClass 和 IngressController 是什么关系？</a:t>
            </a:r>
            <a:endParaRPr lang="en-US" altLang="zh-CN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1. </a:t>
            </a:r>
            <a:r>
              <a:rPr lang="zh-CN" altLang="en-US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Ingress 属于是转发的静态规则</a:t>
            </a:r>
            <a:endParaRPr lang="zh-CN" altLang="en-US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endParaRPr lang="zh-CN" altLang="en-US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r>
              <a:rPr lang="en-US" altLang="zh-CN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2. Ingress Controller 根据规则来处理相应的转发</a:t>
            </a:r>
            <a:endParaRPr lang="en-US" altLang="zh-CN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endParaRPr lang="en-US" altLang="zh-CN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  <a:p>
            <a:r>
              <a:rPr lang="en-US" altLang="zh-CN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3. Ingress规则逐渐增加，管理起来的复杂度会相对较高，所以引入了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Ingress Class 来解耦 Ingress 和 Ingress Controller 的关系</a:t>
            </a:r>
            <a:r>
              <a:rPr lang="zh-CN" altLang="en-US"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</a:rPr>
              <a:t>，从而实现多个Ingress Controller 处理多种不同业务需求。</a:t>
            </a:r>
            <a:endParaRPr lang="zh-CN" altLang="en-US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从应用到网络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 - Ingress</a:t>
            </a:r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配置说明</a:t>
            </a: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  <a:sym typeface="+mn-ea"/>
            </a:endParaRPr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23850" y="1974850"/>
            <a:ext cx="11544300" cy="40347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追踪</a:t>
            </a:r>
            <a:endParaRPr lang="en-US" altLang="zh-CN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>
              <a:latin typeface="TencentSans W3" panose="020C04030202040F0204" charset="-122"/>
              <a:ea typeface="TencentSans W3" panose="020C04030202040F0204" charset="-122"/>
              <a:cs typeface="TencentSans W3" panose="020C04030202040F020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K</a:t>
            </a: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8s</a:t>
            </a:r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实现</a:t>
            </a:r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内幕</a:t>
            </a: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软件工程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看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encentSans W3" panose="020C04030202040F0204" charset="-122"/>
                <a:ea typeface="TencentSans W3" panose="020C04030202040F0204" charset="-122"/>
                <a:cs typeface="TencentSans W3" panose="020C04030202040F0204" charset="-122"/>
                <a:sym typeface="+mn-ea"/>
              </a:rPr>
              <a:t>K8s</a:t>
            </a: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568</Words>
  <Application>WPS 演示</Application>
  <PresentationFormat>宽屏</PresentationFormat>
  <Paragraphs>40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宋体</vt:lpstr>
      <vt:lpstr>Wingdings</vt:lpstr>
      <vt:lpstr>Calibri</vt:lpstr>
      <vt:lpstr>Helvetica Neue</vt:lpstr>
      <vt:lpstr>宋体-简</vt:lpstr>
      <vt:lpstr>微软雅黑</vt:lpstr>
      <vt:lpstr>汉仪旗黑</vt:lpstr>
      <vt:lpstr>宋体</vt:lpstr>
      <vt:lpstr>Arial Unicode MS</vt:lpstr>
      <vt:lpstr>TencentSans W3</vt:lpstr>
      <vt:lpstr>WPS</vt:lpstr>
      <vt:lpstr>PowerPoint 演示文稿</vt:lpstr>
      <vt:lpstr>PowerPoint 演示文稿</vt:lpstr>
      <vt:lpstr>PowerPoint 演示文稿</vt:lpstr>
      <vt:lpstr>从应用到网络 - Ingress 、IngressClass 和 IngressController 是什么关系？</vt:lpstr>
      <vt:lpstr>从应用到网络</vt:lpstr>
      <vt:lpstr>从应用到网络 - Ingress工作流程</vt:lpstr>
      <vt:lpstr>K8s网络追踪 - Ingress 、IngressClass 和 IngressController 是什么关系？</vt:lpstr>
      <vt:lpstr>从应用到网络</vt:lpstr>
      <vt:lpstr>从应用到网络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minyachan</cp:lastModifiedBy>
  <cp:revision>71</cp:revision>
  <dcterms:created xsi:type="dcterms:W3CDTF">2023-12-10T09:49:11Z</dcterms:created>
  <dcterms:modified xsi:type="dcterms:W3CDTF">2023-12-10T09:49:11Z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2052-6.4.0.8550</vt:lpwstr>
  </property>
  <property fmtid="{D5CDD505-2E9C-101B-9397-08002B2CF9AE}" pid="3" name="ICV">
    <vt:lpwstr>017F8DA2305AA230626C7565DA029E42_41</vt:lpwstr>
  </property>
</Properties>
</file>

<file path=docProps/thumbnail.jpeg>
</file>